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70" r:id="rId4"/>
    <p:sldId id="257" r:id="rId5"/>
    <p:sldId id="267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8FEEE-A794-435D-8B22-C5A235F099D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C4A26-55D6-4042-9DF3-D8A0DD081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7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C4A26-55D6-4042-9DF3-D8A0DD08143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1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5F9F9-A4B1-4E81-BE9B-19F48CBAF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68AAE6-F94D-4879-A282-C580EC51D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2DC65-3258-42F5-9CFC-49165B5A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0F85-7B62-4FE2-BA59-ED916679F15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770D53-E05D-4FA4-89BC-FC272506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7FC68-F5DD-4C3E-BDBB-D749C3A4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1951-563A-47B1-BE51-7078A0150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6F115-DC6B-486E-A4BC-7040EF0E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C14AC-4208-4165-B7A3-C8044FEA3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BF14DB-510C-4BAD-84C2-D2863EAE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0F85-7B62-4FE2-BA59-ED916679F15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46733C-6628-42FB-89DE-182A9DC4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5F0EA-067C-43C0-A6BC-B2F258C8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1951-563A-47B1-BE51-7078A0150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2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2F6B36-4095-44E4-8B27-551839AF7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CC35C4-89BF-4B69-A549-708D70341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893FC-C440-46EA-B859-617DA9D6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0F85-7B62-4FE2-BA59-ED916679F15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6FF7D-0936-41F2-90D5-B1C1C67B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7780F-AA8B-4970-B186-5C56C4B4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1951-563A-47B1-BE51-7078A0150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8C768-0AE7-4D88-B348-6D87FFF3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02FB4E-E5CF-4C0E-AC91-9C1C44808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525BAE-E4DF-4194-B456-B62B5C4C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0F85-7B62-4FE2-BA59-ED916679F15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E0FEC6-36BE-4177-A23C-1ADB5E73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492AA-2602-422E-A0C6-5D3DB1B6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1951-563A-47B1-BE51-7078A0150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7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9A36C-AE2A-41D1-A8B0-30025B4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D75090-8E07-46FE-9A87-2654082D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D561F-51F6-406A-87C0-53A8547D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0F85-7B62-4FE2-BA59-ED916679F15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96C2F8-6270-4CE4-A336-CCFB9C25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3DF9CF-BABD-4CB5-A9C5-FFCCA4B6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1951-563A-47B1-BE51-7078A0150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8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65C8-FE0C-4D58-ABF8-02A6C7AD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6BDB0E-20A6-4A37-ABA5-A6132436C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F321DD-7987-418F-A5A0-0A360CBD0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4303E9-800B-4708-BBD8-5EA8D81B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0F85-7B62-4FE2-BA59-ED916679F15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22FB79-C3CC-4610-A104-02440394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AB7A39-8727-4B4C-A0C4-74678B6C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1951-563A-47B1-BE51-7078A0150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1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51EA0-A517-4370-A400-8687F8F3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FAB281-841E-4125-836B-D6EEB11B1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E6B496-F30D-4EBA-8DBC-849B2C999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BA93A-F81E-465D-9CC8-6F55D034E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8F5FC5-AE47-4208-ACEE-17D1C7CB9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70FBD7-7B93-4434-8CF6-60F4A89C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0F85-7B62-4FE2-BA59-ED916679F15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743A8F-8ACE-4721-9B36-26F6A6F4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ADD59B-EB4C-461C-95AB-3FC70ECA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1951-563A-47B1-BE51-7078A0150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6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584AA-E4C4-4485-90C3-B884FD2E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226AF5-8F5F-4497-AD74-100C215DA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0F85-7B62-4FE2-BA59-ED916679F15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DC83A3-AB18-4A7D-AFDA-E61FE6FA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1554F-30A1-4D38-838B-D5783F4E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1951-563A-47B1-BE51-7078A0150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0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8DBE0C-C92D-4DAC-8E9E-9A1D1C6C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0F85-7B62-4FE2-BA59-ED916679F15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CD204F-C7D8-47F3-B9DA-7118E22E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0894D7-66E3-480F-AFD3-A31F7216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1951-563A-47B1-BE51-7078A0150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7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E9FF1-98FD-4FAA-9E6B-049F54283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537C1-1412-437B-858E-D4991BF7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5E1ABD-EA1C-486E-803D-56DA1C06D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0973F1-ABF3-4DD6-B4FB-44A43C3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0F85-7B62-4FE2-BA59-ED916679F15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B07B46-2337-4C91-8AB1-84E5AD87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DCDF42-F25B-47FA-8074-DFA50E48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1951-563A-47B1-BE51-7078A0150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CD61E-52B6-40CF-A879-852E4C4E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585B0C-E4A4-4C91-9194-077DEBB73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9F5532-C55B-4912-AA31-28951B4FF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AD1340-D096-437E-A3D0-CE6762C0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0F85-7B62-4FE2-BA59-ED916679F15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F00C23-6CD2-4F72-82D8-22760A39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60A95D-7642-4C58-9819-11020EE9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1951-563A-47B1-BE51-7078A0150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28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3C657-99EF-48C0-BC91-12A6C221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D1A6EE-9C99-49FE-9CD6-FC91A6DA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CBD9DA-9DD7-4B90-9EB5-78A6EA121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0F85-7B62-4FE2-BA59-ED916679F15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F72E5-C17C-489E-A06D-A9349011C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43345C-4854-4406-A880-69656C76A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1951-563A-47B1-BE51-7078A0150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98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A2D0F7-8856-40F4-97EE-49B9F6A43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328474"/>
            <a:ext cx="10599198" cy="5848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4400" b="1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uk-UA" sz="44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Фізичний, психічний , соціальний і духовний розвиток особистості та реалізація творчого потенціалу учнів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8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299C7C-2563-4E02-81CB-C6E4AFACA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62" y="130629"/>
            <a:ext cx="8596964" cy="6447723"/>
          </a:xfrm>
        </p:spPr>
      </p:pic>
    </p:spTree>
    <p:extLst>
      <p:ext uri="{BB962C8B-B14F-4D97-AF65-F5344CB8AC3E}">
        <p14:creationId xmlns:p14="http://schemas.microsoft.com/office/powerpoint/2010/main" val="3078632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85409E-B42D-47D4-AE43-53A34CAAE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14" y="159640"/>
            <a:ext cx="8718292" cy="6538719"/>
          </a:xfrm>
        </p:spPr>
      </p:pic>
    </p:spTree>
    <p:extLst>
      <p:ext uri="{BB962C8B-B14F-4D97-AF65-F5344CB8AC3E}">
        <p14:creationId xmlns:p14="http://schemas.microsoft.com/office/powerpoint/2010/main" val="107491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6F89B5-8AEE-4C4C-B977-7C8343A85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9" y="188334"/>
            <a:ext cx="8697577" cy="6523183"/>
          </a:xfrm>
        </p:spPr>
      </p:pic>
    </p:spTree>
    <p:extLst>
      <p:ext uri="{BB962C8B-B14F-4D97-AF65-F5344CB8AC3E}">
        <p14:creationId xmlns:p14="http://schemas.microsoft.com/office/powerpoint/2010/main" val="623990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E41BBB-C2CE-4AFE-9CD0-A3F2B25C8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4" y="388078"/>
            <a:ext cx="8109125" cy="6081844"/>
          </a:xfrm>
        </p:spPr>
      </p:pic>
    </p:spTree>
    <p:extLst>
      <p:ext uri="{BB962C8B-B14F-4D97-AF65-F5344CB8AC3E}">
        <p14:creationId xmlns:p14="http://schemas.microsoft.com/office/powerpoint/2010/main" val="223475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60EA9E-A786-44C9-A50A-E7F2B7C5D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37" y="248718"/>
            <a:ext cx="8488099" cy="6360563"/>
          </a:xfrm>
        </p:spPr>
      </p:pic>
    </p:spTree>
    <p:extLst>
      <p:ext uri="{BB962C8B-B14F-4D97-AF65-F5344CB8AC3E}">
        <p14:creationId xmlns:p14="http://schemas.microsoft.com/office/powerpoint/2010/main" val="392418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EB29B5-4532-4570-8F0E-34A8EB21B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381740"/>
            <a:ext cx="11345662" cy="6214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Поняття соціальної і </a:t>
            </a:r>
            <a:r>
              <a:rPr lang="uk-UA" sz="3200" b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здоров’язбережувальної</a:t>
            </a:r>
            <a:r>
              <a:rPr lang="uk-UA" sz="3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компетентності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3200" dirty="0"/>
              <a:t>Соціальна і </a:t>
            </a:r>
            <a:r>
              <a:rPr lang="uk-UA" sz="3200" dirty="0" err="1"/>
              <a:t>здоров’язбережувальна</a:t>
            </a:r>
            <a:r>
              <a:rPr lang="uk-UA" sz="3200" dirty="0"/>
              <a:t> компетентність – це здатність людини планувати і реалізовувати свою життєдіяльність у спосіб, сприятливий для здоров’я і безпеки самої людини та її соціального оточення.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3200" dirty="0"/>
              <a:t> </a:t>
            </a:r>
            <a:r>
              <a:rPr lang="uk-UA" sz="3200" dirty="0" err="1"/>
              <a:t>Здоров’язбережувальна</a:t>
            </a:r>
            <a:r>
              <a:rPr lang="uk-UA" sz="3200" dirty="0"/>
              <a:t> компетентність набувається через формування сприятливих для здоров’я, безпеки і соціальної інтеграції знань, умінь, ставлень (психологічних установок, принципів, цінностей, вірувань, прагнень). Розвиток </a:t>
            </a:r>
            <a:r>
              <a:rPr lang="uk-UA" sz="3200" dirty="0" err="1"/>
              <a:t>здоров’язбережувальної</a:t>
            </a:r>
            <a:r>
              <a:rPr lang="uk-UA" sz="3200" dirty="0"/>
              <a:t> компетентності у сучасному світі дедалі частіше відбувається шляхом впровадження превентивної освіти на засадах розвитку життєвих навичок. </a:t>
            </a:r>
          </a:p>
        </p:txBody>
      </p:sp>
    </p:spTree>
    <p:extLst>
      <p:ext uri="{BB962C8B-B14F-4D97-AF65-F5344CB8AC3E}">
        <p14:creationId xmlns:p14="http://schemas.microsoft.com/office/powerpoint/2010/main" val="343874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CA9337-A693-4404-93F2-1017E30F4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239697"/>
            <a:ext cx="11025326" cy="6347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Складові соціальної і </a:t>
            </a:r>
            <a:r>
              <a:rPr lang="uk-UA" b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здоров’язбережувальної</a:t>
            </a:r>
            <a:r>
              <a:rPr lang="uk-UA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компетентності </a:t>
            </a:r>
          </a:p>
          <a:p>
            <a:pPr marL="0" indent="0" algn="just">
              <a:buNone/>
            </a:pPr>
            <a:r>
              <a:rPr lang="uk-UA" dirty="0"/>
              <a:t> Важливими складовими </a:t>
            </a:r>
            <a:r>
              <a:rPr lang="uk-UA" dirty="0" err="1"/>
              <a:t>здоров’язбережувальної</a:t>
            </a:r>
            <a:r>
              <a:rPr lang="uk-UA" dirty="0"/>
              <a:t> компетентності є сприятливі для здоров’я спеціальні та психосоціальні компетенції (життєві навички). </a:t>
            </a:r>
          </a:p>
          <a:p>
            <a:pPr marL="0" indent="0" algn="just">
              <a:buNone/>
            </a:pPr>
            <a:r>
              <a:rPr lang="uk-UA" dirty="0"/>
              <a:t> До психосоціальних компетенцій (життєвих навичок) належать: позитивна самооцінка, самоконтроль, керування стресами, мотивація успіху і гартування волі, аналіз проблем і прийняття зважених рішень, критичне і творче мислення, ефективне спілкування, співчуття, розв’язання конфліктів, протистояння негативним соціальним впливам тощо. </a:t>
            </a:r>
          </a:p>
          <a:p>
            <a:pPr marL="0" indent="0" algn="just">
              <a:buNone/>
            </a:pPr>
            <a:r>
              <a:rPr lang="uk-UA" dirty="0"/>
              <a:t> До спеціальних компетенцій належать: санітарно-гігієнічні навички, раціональне харчування, рухова активність, загартування, організація режиму праці та відпочинку, надання першої допомоги тощо</a:t>
            </a:r>
          </a:p>
        </p:txBody>
      </p:sp>
    </p:spTree>
    <p:extLst>
      <p:ext uri="{BB962C8B-B14F-4D97-AF65-F5344CB8AC3E}">
        <p14:creationId xmlns:p14="http://schemas.microsoft.com/office/powerpoint/2010/main" val="40309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B85D2D-3378-4C2B-994B-B23136E70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49" y="128410"/>
            <a:ext cx="8922268" cy="6691701"/>
          </a:xfrm>
        </p:spPr>
      </p:pic>
    </p:spTree>
    <p:extLst>
      <p:ext uri="{BB962C8B-B14F-4D97-AF65-F5344CB8AC3E}">
        <p14:creationId xmlns:p14="http://schemas.microsoft.com/office/powerpoint/2010/main" val="201443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DC449F-FC13-4B5E-B6DD-E85CEF06B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88" y="108434"/>
            <a:ext cx="8662067" cy="6496551"/>
          </a:xfrm>
        </p:spPr>
      </p:pic>
    </p:spTree>
    <p:extLst>
      <p:ext uri="{BB962C8B-B14F-4D97-AF65-F5344CB8AC3E}">
        <p14:creationId xmlns:p14="http://schemas.microsoft.com/office/powerpoint/2010/main" val="65296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152539-B60C-49DD-9BD5-BEAF80A7A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24" y="64048"/>
            <a:ext cx="8673904" cy="6505428"/>
          </a:xfrm>
        </p:spPr>
      </p:pic>
    </p:spTree>
    <p:extLst>
      <p:ext uri="{BB962C8B-B14F-4D97-AF65-F5344CB8AC3E}">
        <p14:creationId xmlns:p14="http://schemas.microsoft.com/office/powerpoint/2010/main" val="188102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8472FE-DFDD-44D9-8275-C024635AA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59" y="0"/>
            <a:ext cx="8851458" cy="6638594"/>
          </a:xfrm>
        </p:spPr>
      </p:pic>
    </p:spTree>
    <p:extLst>
      <p:ext uri="{BB962C8B-B14F-4D97-AF65-F5344CB8AC3E}">
        <p14:creationId xmlns:p14="http://schemas.microsoft.com/office/powerpoint/2010/main" val="281407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D23A83-E3B9-4EBA-928E-F8D3D0FEB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55" y="81802"/>
            <a:ext cx="8697578" cy="6523184"/>
          </a:xfrm>
        </p:spPr>
      </p:pic>
    </p:spTree>
    <p:extLst>
      <p:ext uri="{BB962C8B-B14F-4D97-AF65-F5344CB8AC3E}">
        <p14:creationId xmlns:p14="http://schemas.microsoft.com/office/powerpoint/2010/main" val="94539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DA8DC6-23E4-4B4D-8F17-2D6A81F05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12" y="117312"/>
            <a:ext cx="8342471" cy="6256853"/>
          </a:xfrm>
        </p:spPr>
      </p:pic>
    </p:spTree>
    <p:extLst>
      <p:ext uri="{BB962C8B-B14F-4D97-AF65-F5344CB8AC3E}">
        <p14:creationId xmlns:p14="http://schemas.microsoft.com/office/powerpoint/2010/main" val="411694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197</Words>
  <Application>Microsoft Office PowerPoint</Application>
  <PresentationFormat>Широкоэкранный</PresentationFormat>
  <Paragraphs>10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10</cp:revision>
  <dcterms:created xsi:type="dcterms:W3CDTF">2023-05-05T06:49:27Z</dcterms:created>
  <dcterms:modified xsi:type="dcterms:W3CDTF">2023-05-05T12:16:55Z</dcterms:modified>
</cp:coreProperties>
</file>